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6"/>
          <p:cNvSpPr txBox="1"/>
          <p:nvPr/>
        </p:nvSpPr>
        <p:spPr bwMode="auto">
          <a:xfrm>
            <a:off x="334566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考查词义辨析。句意：中国的服装公司说，马面裙的订单数量正在增多。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几乎没有；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the orders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订单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b="1" i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becoming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可知，马面裙的订单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的数量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作主语时谓语动词用单数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数量正在增多，表示数量多用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679382" y="289806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other countries like this skirt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clothing companies say the number of the orders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becoming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over 90 countries and areas surf the Internet for information about the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Chinese culture becomes the world’s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13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5229200"/>
            <a:ext cx="476250" cy="37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other countries like this skirt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clothing companies say the number of the orders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becoming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over 90 countries and areas surf the Internet for information about the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Chinese culture becomes the world’s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考查动词辨析。句意：这表明中华文化正走向世界。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number of orders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Chinese culture becomes the world’s now”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可知，马面裙的订单数量在增多，这表明中华文化正走向世界。故选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89115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“new Chinese-style clothes” become a hot fashion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have both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 and old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popular among the people all over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show we are becoming more and more confident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the “new Chinese style” will go on shining in different fields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6390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考查形容词辨析。句意：这些服装既有现代的设计，又有古老的中国风格。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明亮的；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popular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受欢迎的；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五颜六色的。根据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“designs and old Chinese styles”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可知，此处指这些衣服有现代的设计和古老的中国风格。故选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22598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“new Chinese-style clothes” become a hot fashion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have both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 and old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popular among the people all over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show we are becoming more and more confident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that the “new Chinese style” will go on shining in different fields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597150" algn="l"/>
                <a:tab pos="52019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own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primary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考查形容词辨析。句意：所有这些都表明我们对自己的文化越来越自信。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primary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可知，此处是指对我们自己的文化越来越自信。故选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92" y="836712"/>
            <a:ext cx="10840629" cy="1167792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主要讲了马面裙的历史及其在当今社会的受欢迎程度。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44760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hear of the horse-face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horse’s face on the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 one looks like a horse’s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believe that’s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skirt gets its name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考查动词辨析。句意：这条裙子有三片。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“three pieces”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可知，马面裙有三片。故选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36745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hear of the horse-face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horse’s face on the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 one looks like a horse’s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believe that’s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skirt gets its name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34566" y="306896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考查疑问词辨析。句意：有些人认为那就是裙子得名的原因。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middle one looks like a horse’s face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skirt gets its name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可知，中间的一片看起来像马的脸，这就是为什么裙子叫这个名字。故选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153190"/>
            <a:ext cx="11485848" cy="2321426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Some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believe that’s why the skirt gets its name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人认为那就是为什么裙子会叫这个名字。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the skirt gets its name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the skirt gets its name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是表语从句。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译文.eps" descr="id:21474871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325" y="2842102"/>
            <a:ext cx="773345" cy="238343"/>
          </a:xfrm>
          <a:prstGeom prst="rect">
            <a:avLst/>
          </a:prstGeom>
        </p:spPr>
      </p:pic>
      <p:pic>
        <p:nvPicPr>
          <p:cNvPr id="7" name="分析.eps" descr="id:21474871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086" y="3411061"/>
            <a:ext cx="722948" cy="2228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2148191"/>
            <a:ext cx="1976810" cy="369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568948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考查名词辨析。句意：它历史悠久，可以追溯到宋朝。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道路；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 back to the Song Dynasty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朝代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知，它有很长的历史。故选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679382" y="299236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the most popular clothing in China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long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can date back to the Song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 help more people learn about the Chinese-style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us,wearing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skirt is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fashion,”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our love for Chinese culture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1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094755" y="4725015"/>
            <a:ext cx="576064" cy="36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Mamianqun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the most popular clothing in China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long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can date back to the Song Dynasty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 help more people learn about the Chinese-style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us,wearing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skirt is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fashion,”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Mao,one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our love for Chinese culture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考查副词辨析。句意：对我们来说，穿这条裙子不仅仅是为了时尚。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shows our love for Chinese culture”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可知，穿马面裙不仅是为了时尚，而且展示了我们对中华文化的爱。故选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3"/>
          <p:cNvSpPr txBox="1"/>
          <p:nvPr/>
        </p:nvSpPr>
        <p:spPr bwMode="auto">
          <a:xfrm>
            <a:off x="360854" y="3014950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考查动词辨析。句意：现在越来越多的人开始选择这条裙子。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搬运；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skirt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wear it to take part 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选择做某事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可知，此处应是越来越多的人开始选择穿这种裙子。故选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76793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more and more people begin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Chinese people like to wear it to take part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wear the skirt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them lots of fun and interest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1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46850" y="4221589"/>
            <a:ext cx="438150" cy="34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more and more people begin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Chinese people like to wear it to take part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wear the skirt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them lots of fun and interest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747141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考查连词辨析。句意：在春节期间，许多年轻人在旅行时会穿上这条裙子。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go on trips”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可知是当他们旅行时。故选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4968</Words>
  <Application>WPS 演示</Application>
  <PresentationFormat>自定义</PresentationFormat>
  <Paragraphs>86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476</cp:revision>
  <dcterms:created xsi:type="dcterms:W3CDTF">2020-11-06T05:24:00Z</dcterms:created>
  <dcterms:modified xsi:type="dcterms:W3CDTF">2025-09-22T02:08:23Z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2E8F4A41A69748F69A67A9CAAABC4EB9_12</vt:lpwstr>
  </property>
</Properties>
</file>